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90" r:id="rId5"/>
    <p:sldId id="279" r:id="rId6"/>
    <p:sldId id="289" r:id="rId7"/>
    <p:sldId id="281" r:id="rId8"/>
    <p:sldId id="284" r:id="rId9"/>
    <p:sldId id="282" r:id="rId10"/>
    <p:sldId id="283" r:id="rId11"/>
    <p:sldId id="285" r:id="rId12"/>
    <p:sldId id="287" r:id="rId13"/>
    <p:sldId id="288" r:id="rId14"/>
    <p:sldId id="286" r:id="rId15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5B06B0-105E-4594-AEA0-58AFE74A75BE}">
          <p14:sldIdLst>
            <p14:sldId id="256"/>
            <p14:sldId id="290"/>
            <p14:sldId id="279"/>
            <p14:sldId id="289"/>
            <p14:sldId id="281"/>
            <p14:sldId id="284"/>
            <p14:sldId id="282"/>
            <p14:sldId id="283"/>
            <p14:sldId id="285"/>
            <p14:sldId id="287"/>
            <p14:sldId id="288"/>
            <p14:sldId id="28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D0FF"/>
    <a:srgbClr val="F7F7F7"/>
    <a:srgbClr val="222222"/>
    <a:srgbClr val="343434"/>
    <a:srgbClr val="292A2C"/>
    <a:srgbClr val="222123"/>
    <a:srgbClr val="313030"/>
    <a:srgbClr val="242A33"/>
    <a:srgbClr val="292B2F"/>
    <a:srgbClr val="262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02" autoAdjust="0"/>
    <p:restoredTop sz="94660"/>
  </p:normalViewPr>
  <p:slideViewPr>
    <p:cSldViewPr snapToGrid="0">
      <p:cViewPr>
        <p:scale>
          <a:sx n="78" d="100"/>
          <a:sy n="78" d="100"/>
        </p:scale>
        <p:origin x="797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</a:fld>
            <a:endParaRPr lang="vi-V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57DDE-C367-4F67-809F-E5AE2397FE42}" type="datetimeFigureOut">
              <a:rPr lang="vi-VN" smtClean="0"/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0F63C-40B4-4467-B488-D6179A35F8F9}" type="slidenum">
              <a:rPr lang="vi-VN" smtClean="0"/>
            </a:fld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57DDE-C367-4F67-809F-E5AE2397FE42}" type="datetimeFigureOut">
              <a:rPr lang="vi-VN" smtClean="0"/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0F63C-40B4-4467-B488-D6179A35F8F9}" type="slidenum">
              <a:rPr lang="vi-VN" smtClean="0"/>
            </a:fld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0" Type="http://schemas.openxmlformats.org/officeDocument/2006/relationships/slideLayout" Target="../slideLayouts/slideLayout13.xml"/><Relationship Id="rId3" Type="http://schemas.microsoft.com/office/2007/relationships/hdphoto" Target="../media/image5.wdp"/><Relationship Id="rId29" Type="http://schemas.openxmlformats.org/officeDocument/2006/relationships/image" Target="../media/image30.png"/><Relationship Id="rId28" Type="http://schemas.openxmlformats.org/officeDocument/2006/relationships/slide" Target="slide1.xml"/><Relationship Id="rId27" Type="http://schemas.openxmlformats.org/officeDocument/2006/relationships/image" Target="../media/image29.png"/><Relationship Id="rId26" Type="http://schemas.openxmlformats.org/officeDocument/2006/relationships/image" Target="../media/image28.png"/><Relationship Id="rId25" Type="http://schemas.microsoft.com/office/2007/relationships/hdphoto" Target="../media/image27.wdp"/><Relationship Id="rId24" Type="http://schemas.openxmlformats.org/officeDocument/2006/relationships/image" Target="../media/image26.png"/><Relationship Id="rId23" Type="http://schemas.microsoft.com/office/2007/relationships/hdphoto" Target="../media/image25.wdp"/><Relationship Id="rId22" Type="http://schemas.openxmlformats.org/officeDocument/2006/relationships/image" Target="../media/image24.png"/><Relationship Id="rId21" Type="http://schemas.microsoft.com/office/2007/relationships/hdphoto" Target="../media/image23.wdp"/><Relationship Id="rId20" Type="http://schemas.openxmlformats.org/officeDocument/2006/relationships/image" Target="../media/image22.png"/><Relationship Id="rId2" Type="http://schemas.openxmlformats.org/officeDocument/2006/relationships/image" Target="../media/image4.png"/><Relationship Id="rId19" Type="http://schemas.microsoft.com/office/2007/relationships/hdphoto" Target="../media/image21.wdp"/><Relationship Id="rId18" Type="http://schemas.openxmlformats.org/officeDocument/2006/relationships/image" Target="../media/image20.png"/><Relationship Id="rId17" Type="http://schemas.microsoft.com/office/2007/relationships/hdphoto" Target="../media/image19.wdp"/><Relationship Id="rId16" Type="http://schemas.openxmlformats.org/officeDocument/2006/relationships/image" Target="../media/image18.png"/><Relationship Id="rId15" Type="http://schemas.microsoft.com/office/2007/relationships/hdphoto" Target="../media/image17.wdp"/><Relationship Id="rId14" Type="http://schemas.openxmlformats.org/officeDocument/2006/relationships/image" Target="../media/image16.png"/><Relationship Id="rId13" Type="http://schemas.microsoft.com/office/2007/relationships/hdphoto" Target="../media/image15.wdp"/><Relationship Id="rId12" Type="http://schemas.openxmlformats.org/officeDocument/2006/relationships/image" Target="../media/image14.png"/><Relationship Id="rId11" Type="http://schemas.microsoft.com/office/2007/relationships/hdphoto" Target="../media/image13.wdp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0" Type="http://schemas.openxmlformats.org/officeDocument/2006/relationships/slideLayout" Target="../slideLayouts/slideLayout13.xml"/><Relationship Id="rId3" Type="http://schemas.microsoft.com/office/2007/relationships/hdphoto" Target="../media/image5.wdp"/><Relationship Id="rId29" Type="http://schemas.openxmlformats.org/officeDocument/2006/relationships/image" Target="../media/image30.png"/><Relationship Id="rId28" Type="http://schemas.openxmlformats.org/officeDocument/2006/relationships/slide" Target="slide1.xml"/><Relationship Id="rId27" Type="http://schemas.openxmlformats.org/officeDocument/2006/relationships/image" Target="../media/image29.png"/><Relationship Id="rId26" Type="http://schemas.openxmlformats.org/officeDocument/2006/relationships/image" Target="../media/image28.png"/><Relationship Id="rId25" Type="http://schemas.microsoft.com/office/2007/relationships/hdphoto" Target="../media/image27.wdp"/><Relationship Id="rId24" Type="http://schemas.openxmlformats.org/officeDocument/2006/relationships/image" Target="../media/image26.png"/><Relationship Id="rId23" Type="http://schemas.microsoft.com/office/2007/relationships/hdphoto" Target="../media/image25.wdp"/><Relationship Id="rId22" Type="http://schemas.openxmlformats.org/officeDocument/2006/relationships/image" Target="../media/image24.png"/><Relationship Id="rId21" Type="http://schemas.microsoft.com/office/2007/relationships/hdphoto" Target="../media/image23.wdp"/><Relationship Id="rId20" Type="http://schemas.openxmlformats.org/officeDocument/2006/relationships/image" Target="../media/image22.png"/><Relationship Id="rId2" Type="http://schemas.openxmlformats.org/officeDocument/2006/relationships/image" Target="../media/image4.png"/><Relationship Id="rId19" Type="http://schemas.microsoft.com/office/2007/relationships/hdphoto" Target="../media/image21.wdp"/><Relationship Id="rId18" Type="http://schemas.openxmlformats.org/officeDocument/2006/relationships/image" Target="../media/image20.png"/><Relationship Id="rId17" Type="http://schemas.microsoft.com/office/2007/relationships/hdphoto" Target="../media/image19.wdp"/><Relationship Id="rId16" Type="http://schemas.openxmlformats.org/officeDocument/2006/relationships/image" Target="../media/image18.png"/><Relationship Id="rId15" Type="http://schemas.microsoft.com/office/2007/relationships/hdphoto" Target="../media/image17.wdp"/><Relationship Id="rId14" Type="http://schemas.openxmlformats.org/officeDocument/2006/relationships/image" Target="../media/image16.png"/><Relationship Id="rId13" Type="http://schemas.microsoft.com/office/2007/relationships/hdphoto" Target="../media/image15.wdp"/><Relationship Id="rId12" Type="http://schemas.openxmlformats.org/officeDocument/2006/relationships/image" Target="../media/image14.png"/><Relationship Id="rId11" Type="http://schemas.microsoft.com/office/2007/relationships/hdphoto" Target="../media/image13.wdp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0" name="Group 9"/>
          <p:cNvGrpSpPr/>
          <p:nvPr/>
        </p:nvGrpSpPr>
        <p:grpSpPr>
          <a:xfrm>
            <a:off x="1694326" y="644937"/>
            <a:ext cx="8776447" cy="5307105"/>
            <a:chOff x="1694327" y="546847"/>
            <a:chExt cx="8776447" cy="5307105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1694327" y="546847"/>
              <a:ext cx="8776447" cy="5307105"/>
            </a:xfrm>
            <a:prstGeom prst="roundRect">
              <a:avLst>
                <a:gd name="adj" fmla="val 2478"/>
              </a:avLst>
            </a:prstGeom>
            <a:solidFill>
              <a:srgbClr val="843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1864659" y="750792"/>
              <a:ext cx="8453717" cy="4941800"/>
            </a:xfrm>
            <a:prstGeom prst="roundRect">
              <a:avLst>
                <a:gd name="adj" fmla="val 269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vi-VN" b="1">
                  <a:solidFill>
                    <a:srgbClr val="4FD0FF"/>
                  </a:solidFill>
                </a:rPr>
                <a:t>LẬP TRÌNH FRONT-END</a:t>
              </a:r>
              <a:endParaRPr lang="en-US" altLang="vi-VN" b="1">
                <a:solidFill>
                  <a:srgbClr val="4FD0FF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600197" y="6109449"/>
            <a:ext cx="9130556" cy="74855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6" name="Group 15"/>
          <p:cNvGrpSpPr/>
          <p:nvPr/>
        </p:nvGrpSpPr>
        <p:grpSpPr>
          <a:xfrm>
            <a:off x="1600197" y="5849473"/>
            <a:ext cx="8964706" cy="259975"/>
            <a:chOff x="1600197" y="5849473"/>
            <a:chExt cx="8964706" cy="259975"/>
          </a:xfrm>
        </p:grpSpPr>
        <p:sp>
          <p:nvSpPr>
            <p:cNvPr id="17" name="Rectangle: Top Corners Rounded 16"/>
            <p:cNvSpPr/>
            <p:nvPr/>
          </p:nvSpPr>
          <p:spPr>
            <a:xfrm rot="10800000">
              <a:off x="1600197" y="5849473"/>
              <a:ext cx="8964706" cy="259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427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Rectangle: Top Corners Rounded 17"/>
            <p:cNvSpPr/>
            <p:nvPr/>
          </p:nvSpPr>
          <p:spPr>
            <a:xfrm rot="10800000">
              <a:off x="4787151" y="5853952"/>
              <a:ext cx="2590801" cy="9861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">
            <a:biLevel thresh="75000"/>
          </a:blip>
          <a:srcRect l="22925" r="18617"/>
          <a:stretch>
            <a:fillRect/>
          </a:stretch>
        </p:blipFill>
        <p:spPr>
          <a:xfrm>
            <a:off x="5410200" y="4328160"/>
            <a:ext cx="1362710" cy="1165225"/>
          </a:xfrm>
          <a:prstGeom prst="rect">
            <a:avLst/>
          </a:prstGeom>
        </p:spPr>
      </p:pic>
      <p:pic>
        <p:nvPicPr>
          <p:cNvPr id="3" name="Picture 2" descr="image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260" y="908685"/>
            <a:ext cx="2837815" cy="2239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 i="1">
                <a:solidFill>
                  <a:srgbClr val="FF0000"/>
                </a:solidFill>
              </a:rPr>
              <a:t>Giao diện trang Đăng Nhập</a:t>
            </a:r>
            <a:endParaRPr lang="en-US" b="1" i="1">
              <a:solidFill>
                <a:srgbClr val="FF0000"/>
              </a:solidFill>
            </a:endParaRPr>
          </a:p>
        </p:txBody>
      </p:sp>
      <p:pic>
        <p:nvPicPr>
          <p:cNvPr id="108" name="Content Placeholder 10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42795" y="1562100"/>
            <a:ext cx="8380095" cy="50539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 i="1">
                <a:solidFill>
                  <a:srgbClr val="FF0000"/>
                </a:solidFill>
              </a:rPr>
              <a:t>Giao diện trang Đăng Ký</a:t>
            </a:r>
            <a:endParaRPr lang="en-US" b="1" i="1">
              <a:solidFill>
                <a:srgbClr val="FF0000"/>
              </a:solidFill>
            </a:endParaRPr>
          </a:p>
        </p:txBody>
      </p:sp>
      <p:pic>
        <p:nvPicPr>
          <p:cNvPr id="109" name="Content Placeholder 10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69465" y="1496060"/>
            <a:ext cx="8053070" cy="51301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7775" y="2093595"/>
            <a:ext cx="6607810" cy="3505200"/>
          </a:xfrm>
        </p:spPr>
        <p:txBody>
          <a:bodyPr>
            <a:normAutofit/>
          </a:bodyPr>
          <a:p>
            <a:pPr algn="ctr"/>
            <a:r>
              <a:rPr lang="en-US" sz="6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Thanh Pho</a:t>
            </a:r>
            <a:br>
              <a:rPr lang="en-US" sz="6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6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Oát Chinh.</a:t>
            </a:r>
            <a:endParaRPr lang="en-US" sz="6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708275" y="715645"/>
            <a:ext cx="5871845" cy="2015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50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Cảm ơn thầy và các bạn đã lắng nghe.</a:t>
            </a:r>
            <a:endParaRPr lang="en-US" sz="50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>
            <a:fillRect/>
          </a:stretch>
        </p:blipFill>
        <p:spPr>
          <a:xfrm>
            <a:off x="20" y="-1"/>
            <a:ext cx="12191980" cy="6839211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6285417"/>
            <a:ext cx="12277502" cy="614395"/>
            <a:chOff x="0" y="6262577"/>
            <a:chExt cx="12277502" cy="614395"/>
          </a:xfrm>
        </p:grpSpPr>
        <p:sp>
          <p:nvSpPr>
            <p:cNvPr id="6" name="Rectangle 5"/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>
              <a:fillRect/>
            </a:stretch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>
              <a:fillRect/>
            </a:stretch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>
              <a:fillRect/>
            </a:stretch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>
              <a:fillRect/>
            </a:stretch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>
              <a:fillRect/>
            </a:stretch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>
              <a:fillRect/>
            </a:stretch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>
              <a:fillRect/>
            </a:stretch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>
              <a:fillRect/>
            </a:stretch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>
              <a:fillRect/>
            </a:stretch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>
              <a:fillRect/>
            </a:stretch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  <a:endParaRPr lang="en-US" sz="1100">
                <a:solidFill>
                  <a:schemeClr val="bg1"/>
                </a:solidFill>
              </a:endParaRP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-74866" y="74543"/>
            <a:ext cx="1228884" cy="881252"/>
            <a:chOff x="-74866" y="74543"/>
            <a:chExt cx="1228884" cy="88125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>
              <a:fillRect/>
            </a:stretch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-74866" y="617241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Tên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-85482" y="1193700"/>
            <a:ext cx="1228884" cy="1035213"/>
            <a:chOff x="-69793" y="990686"/>
            <a:chExt cx="1228884" cy="1035213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>
              <a:fillRect/>
            </a:stretch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69793" y="1687345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PC này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-85482" y="2323545"/>
            <a:ext cx="1228884" cy="1197052"/>
            <a:chOff x="-85482" y="2231948"/>
            <a:chExt cx="1228884" cy="1197052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>
              <a:fillRect/>
            </a:stretch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-85482" y="3090446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Thùng rác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-96781" y="3563028"/>
            <a:ext cx="1228884" cy="1144777"/>
            <a:chOff x="-135894" y="3517549"/>
            <a:chExt cx="1228884" cy="1144777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>
              <a:fillRect/>
            </a:stretch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-135894" y="4323772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Mạng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-56130" y="4728467"/>
            <a:ext cx="1228884" cy="1417101"/>
            <a:chOff x="-74866" y="4719589"/>
            <a:chExt cx="1228884" cy="1417101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>
              <a:fillRect/>
            </a:stretch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-74866" y="5551915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Panel điều khiển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132103" y="2627"/>
            <a:ext cx="1228884" cy="1213773"/>
            <a:chOff x="992163" y="8905"/>
            <a:chExt cx="1228884" cy="1213773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0480" b="53701" l="46640" r="53828"/>
                      </a14:imgEffect>
                    </a14:imgLayer>
                  </a14:imgProps>
                </a:ext>
              </a:extLst>
            </a:blip>
            <a:srcRect l="45742" t="38827" r="45274" b="44646"/>
            <a:stretch>
              <a:fillRect/>
            </a:stretch>
          </p:blipFill>
          <p:spPr>
            <a:xfrm>
              <a:off x="1250819" y="8905"/>
              <a:ext cx="711573" cy="736344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992163" y="637903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Thành viên trong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86718" y="1213294"/>
            <a:ext cx="1228884" cy="1293865"/>
            <a:chOff x="1086718" y="1213294"/>
            <a:chExt cx="1228884" cy="129386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>
              <a:fillRect/>
            </a:stretch>
          </p:blipFill>
          <p:spPr>
            <a:xfrm>
              <a:off x="1342064" y="1213294"/>
              <a:ext cx="808961" cy="740324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1086718" y="1922384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Nội dung bài học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086718" y="2528849"/>
            <a:ext cx="1228884" cy="1017711"/>
            <a:chOff x="1077231" y="3710756"/>
            <a:chExt cx="1228884" cy="1017711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26"/>
            <a:srcRect l="12824" t="11242" r="77437" b="72140"/>
            <a:stretch>
              <a:fillRect/>
            </a:stretch>
          </p:blipFill>
          <p:spPr>
            <a:xfrm>
              <a:off x="1364388" y="3710756"/>
              <a:ext cx="673544" cy="646440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1077231" y="4389913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Kết luận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113089" y="3695655"/>
            <a:ext cx="1228884" cy="1032812"/>
            <a:chOff x="1113089" y="3695655"/>
            <a:chExt cx="1228884" cy="1032812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27"/>
            <a:srcRect l="12914" t="10986" r="77500" b="71970"/>
            <a:stretch>
              <a:fillRect/>
            </a:stretch>
          </p:blipFill>
          <p:spPr>
            <a:xfrm>
              <a:off x="1390759" y="3695655"/>
              <a:ext cx="673544" cy="673596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1113089" y="4389913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Tổng kết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6281679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vi-VN" sz="3600">
              <a:solidFill>
                <a:srgbClr val="92D0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5" name="Picture 54">
            <a:hlinkClick r:id="rId28" action="ppaction://hlinksldjump"/>
          </p:cNvPr>
          <p:cNvPicPr>
            <a:picLocks noChangeAspect="1"/>
          </p:cNvPicPr>
          <p:nvPr/>
        </p:nvPicPr>
        <p:blipFill rotWithShape="1">
          <a:blip r:embed="rId29"/>
          <a:srcRect l="91385" b="95720"/>
          <a:stretch>
            <a:fillRect/>
          </a:stretch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8640" y="739140"/>
            <a:ext cx="6071870" cy="915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Chủ đề dự án</a:t>
            </a:r>
            <a:endParaRPr lang="en-US" sz="3200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43" name="TextBox 71"/>
          <p:cNvSpPr txBox="1"/>
          <p:nvPr/>
        </p:nvSpPr>
        <p:spPr>
          <a:xfrm>
            <a:off x="1172845" y="2323465"/>
            <a:ext cx="9907905" cy="1927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vi-VN" sz="6000" b="1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</a:rPr>
              <a:t>Shop bán link kiện máy tính </a:t>
            </a:r>
            <a:endParaRPr lang="en-US" altLang="vi-VN" sz="6000" b="1">
              <a:solidFill>
                <a:srgbClr val="92D05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altLang="vi-VN" sz="6000" b="1">
              <a:solidFill>
                <a:srgbClr val="92D0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>
            <a:fillRect/>
          </a:stretch>
        </p:blipFill>
        <p:spPr>
          <a:xfrm>
            <a:off x="20" y="-1"/>
            <a:ext cx="12191980" cy="6839211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6285417"/>
            <a:ext cx="12277502" cy="614395"/>
            <a:chOff x="0" y="6262577"/>
            <a:chExt cx="12277502" cy="614395"/>
          </a:xfrm>
        </p:grpSpPr>
        <p:sp>
          <p:nvSpPr>
            <p:cNvPr id="6" name="Rectangle 5"/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>
              <a:fillRect/>
            </a:stretch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>
              <a:fillRect/>
            </a:stretch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>
              <a:fillRect/>
            </a:stretch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>
              <a:fillRect/>
            </a:stretch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>
              <a:fillRect/>
            </a:stretch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>
              <a:fillRect/>
            </a:stretch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>
              <a:fillRect/>
            </a:stretch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>
              <a:fillRect/>
            </a:stretch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>
              <a:fillRect/>
            </a:stretch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>
              <a:fillRect/>
            </a:stretch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  <a:endParaRPr lang="en-US" sz="1100">
                <a:solidFill>
                  <a:schemeClr val="bg1"/>
                </a:solidFill>
              </a:endParaRP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-74866" y="74543"/>
            <a:ext cx="1228884" cy="881252"/>
            <a:chOff x="-74866" y="74543"/>
            <a:chExt cx="1228884" cy="88125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>
              <a:fillRect/>
            </a:stretch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-74866" y="617241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Tên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-85482" y="1193700"/>
            <a:ext cx="1228884" cy="1035213"/>
            <a:chOff x="-69793" y="990686"/>
            <a:chExt cx="1228884" cy="1035213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>
              <a:fillRect/>
            </a:stretch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-69793" y="1687345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PC này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-85482" y="2323545"/>
            <a:ext cx="1228884" cy="1197052"/>
            <a:chOff x="-85482" y="2231948"/>
            <a:chExt cx="1228884" cy="1197052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>
              <a:fillRect/>
            </a:stretch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-85482" y="3090446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Thùng rác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-96781" y="3563028"/>
            <a:ext cx="1228884" cy="1144777"/>
            <a:chOff x="-135894" y="3517549"/>
            <a:chExt cx="1228884" cy="1144777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>
              <a:fillRect/>
            </a:stretch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-135894" y="4323772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Mạng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-56130" y="4728467"/>
            <a:ext cx="1228884" cy="1417101"/>
            <a:chOff x="-74866" y="4719589"/>
            <a:chExt cx="1228884" cy="1417101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>
              <a:fillRect/>
            </a:stretch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-74866" y="5551915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Panel điều khiển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132103" y="2627"/>
            <a:ext cx="1228884" cy="1213773"/>
            <a:chOff x="992163" y="8905"/>
            <a:chExt cx="1228884" cy="1213773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0480" b="53701" l="46640" r="53828"/>
                      </a14:imgEffect>
                    </a14:imgLayer>
                  </a14:imgProps>
                </a:ext>
              </a:extLst>
            </a:blip>
            <a:srcRect l="45742" t="38827" r="45274" b="44646"/>
            <a:stretch>
              <a:fillRect/>
            </a:stretch>
          </p:blipFill>
          <p:spPr>
            <a:xfrm>
              <a:off x="1250819" y="8905"/>
              <a:ext cx="711573" cy="736344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992163" y="637903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Thành viên trong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86718" y="1213294"/>
            <a:ext cx="1228884" cy="1293865"/>
            <a:chOff x="1086718" y="1213294"/>
            <a:chExt cx="1228884" cy="129386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>
              <a:fillRect/>
            </a:stretch>
          </p:blipFill>
          <p:spPr>
            <a:xfrm>
              <a:off x="1342064" y="1213294"/>
              <a:ext cx="808961" cy="740324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1086718" y="1922384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Nội dung bài học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086718" y="2528849"/>
            <a:ext cx="1228884" cy="1017711"/>
            <a:chOff x="1077231" y="3710756"/>
            <a:chExt cx="1228884" cy="1017711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26"/>
            <a:srcRect l="12824" t="11242" r="77437" b="72140"/>
            <a:stretch>
              <a:fillRect/>
            </a:stretch>
          </p:blipFill>
          <p:spPr>
            <a:xfrm>
              <a:off x="1364388" y="3710756"/>
              <a:ext cx="673544" cy="646440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1077231" y="4389913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Kết luận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113089" y="3695655"/>
            <a:ext cx="1228884" cy="1032812"/>
            <a:chOff x="1113089" y="3695655"/>
            <a:chExt cx="1228884" cy="1032812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27"/>
            <a:srcRect l="12914" t="10986" r="77500" b="71970"/>
            <a:stretch>
              <a:fillRect/>
            </a:stretch>
          </p:blipFill>
          <p:spPr>
            <a:xfrm>
              <a:off x="1390759" y="3695655"/>
              <a:ext cx="673544" cy="673596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1113089" y="4389913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Tổng kết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6281679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vi-VN" sz="3600">
              <a:solidFill>
                <a:srgbClr val="92D0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5" name="Picture 54">
            <a:hlinkClick r:id="rId28" action="ppaction://hlinksldjump"/>
          </p:cNvPr>
          <p:cNvPicPr>
            <a:picLocks noChangeAspect="1"/>
          </p:cNvPicPr>
          <p:nvPr/>
        </p:nvPicPr>
        <p:blipFill rotWithShape="1">
          <a:blip r:embed="rId29"/>
          <a:srcRect l="91385" b="95720"/>
          <a:stretch>
            <a:fillRect/>
          </a:stretch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3525" y="263525"/>
            <a:ext cx="2052955" cy="915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b="1">
                <a:solidFill>
                  <a:schemeClr val="accent5">
                    <a:lumMod val="75000"/>
                  </a:schemeClr>
                </a:solidFill>
              </a:rPr>
              <a:t>Group 11</a:t>
            </a:r>
            <a:endParaRPr lang="en-US" sz="32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74700" y="1301115"/>
            <a:ext cx="53524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5">
                    <a:lumMod val="75000"/>
                  </a:schemeClr>
                </a:solidFill>
              </a:rPr>
              <a:t>Tên thành viên </a:t>
            </a:r>
            <a:endParaRPr lang="en-US" sz="4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71"/>
          <p:cNvSpPr txBox="1"/>
          <p:nvPr/>
        </p:nvSpPr>
        <p:spPr>
          <a:xfrm>
            <a:off x="946785" y="2332355"/>
            <a:ext cx="4944110" cy="2359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vi-VN" sz="4000" b="1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Vũ Đình Thiên</a:t>
            </a:r>
            <a:endParaRPr lang="en-US" altLang="vi-VN" sz="4000" b="1">
              <a:solidFill>
                <a:srgbClr val="92D05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ctr"/>
            <a:endParaRPr lang="en-US" altLang="vi-VN" sz="4000" b="1">
              <a:solidFill>
                <a:srgbClr val="92D05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vi-VN" sz="4000" b="1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Trần Đức Thiện</a:t>
            </a:r>
            <a:endParaRPr lang="en-US" altLang="vi-VN" sz="4000" b="1">
              <a:solidFill>
                <a:srgbClr val="92D05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ctr"/>
            <a:endParaRPr lang="en-US" altLang="vi-VN" sz="4000" b="1">
              <a:solidFill>
                <a:srgbClr val="92D05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vi-VN" sz="4000" b="1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Võ Trần Minh Quang</a:t>
            </a:r>
            <a:endParaRPr lang="vi-VN" sz="4000" b="1">
              <a:solidFill>
                <a:schemeClr val="bg1"/>
              </a:solidFill>
            </a:endParaRPr>
          </a:p>
        </p:txBody>
      </p:sp>
      <p:sp>
        <p:nvSpPr>
          <p:cNvPr id="43" name="TextBox 71"/>
          <p:cNvSpPr txBox="1"/>
          <p:nvPr/>
        </p:nvSpPr>
        <p:spPr>
          <a:xfrm>
            <a:off x="6142355" y="2368550"/>
            <a:ext cx="4311015" cy="2359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vi-VN" sz="4000" b="1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</a:rPr>
              <a:t>21-0-00557</a:t>
            </a:r>
            <a:endParaRPr lang="en-US" altLang="vi-VN" sz="4000" b="1">
              <a:solidFill>
                <a:srgbClr val="92D05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altLang="vi-VN" sz="4000" b="1">
              <a:solidFill>
                <a:srgbClr val="92D05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vi-VN" sz="4000" b="1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</a:rPr>
              <a:t>21-0-00561</a:t>
            </a:r>
            <a:endParaRPr lang="en-US" altLang="vi-VN" sz="4000" b="1">
              <a:solidFill>
                <a:srgbClr val="92D05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altLang="vi-VN" sz="4000" b="1">
              <a:solidFill>
                <a:srgbClr val="92D05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vi-VN" sz="4000" b="1">
                <a:solidFill>
                  <a:srgbClr val="92D050"/>
                </a:solidFill>
                <a:latin typeface="Times New Roman" panose="02020603050405020304" charset="0"/>
                <a:cs typeface="Times New Roman" panose="02020603050405020304" charset="0"/>
              </a:rPr>
              <a:t>21-0-00240</a:t>
            </a:r>
            <a:endParaRPr lang="en-US" altLang="vi-VN" sz="4000" b="1">
              <a:solidFill>
                <a:srgbClr val="92D0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7" name="TextBox 71"/>
          <p:cNvSpPr txBox="1"/>
          <p:nvPr/>
        </p:nvSpPr>
        <p:spPr>
          <a:xfrm>
            <a:off x="5890895" y="1301115"/>
            <a:ext cx="48044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vi-VN" sz="4000" b="1">
                <a:solidFill>
                  <a:schemeClr val="accent5">
                    <a:lumMod val="75000"/>
                  </a:schemeClr>
                </a:solidFill>
              </a:rPr>
              <a:t>Mã số sinh viên</a:t>
            </a:r>
            <a:endParaRPr lang="en-US" altLang="vi-VN" sz="4000" b="1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3" grpId="0"/>
      <p:bldP spid="43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b="1" i="1">
                <a:solidFill>
                  <a:srgbClr val="FF0000"/>
                </a:solidFill>
              </a:rPr>
              <a:t>Bảng phân công công việc dựa vào dữ liệu GitHub</a:t>
            </a:r>
            <a:endParaRPr lang="en-US" b="1" i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 i="1">
                <a:solidFill>
                  <a:srgbClr val="FF0000"/>
                </a:solidFill>
              </a:rPr>
              <a:t>Giao diện chính của trang web</a:t>
            </a:r>
            <a:endParaRPr lang="en-US" b="1" i="1">
              <a:solidFill>
                <a:srgbClr val="FF0000"/>
              </a:solidFill>
            </a:endParaRPr>
          </a:p>
        </p:txBody>
      </p:sp>
      <p:pic>
        <p:nvPicPr>
          <p:cNvPr id="102" name="Content Placeholder 10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715635" y="1540510"/>
            <a:ext cx="5181600" cy="24022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751205" y="4158615"/>
            <a:ext cx="10331450" cy="23679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Content Placeholder 104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1205" y="1539875"/>
            <a:ext cx="4833620" cy="24028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" name="Content Placeholder 10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220210" y="578485"/>
            <a:ext cx="7666990" cy="52965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 Box 6"/>
          <p:cNvSpPr txBox="1"/>
          <p:nvPr/>
        </p:nvSpPr>
        <p:spPr>
          <a:xfrm>
            <a:off x="3549650" y="1860550"/>
            <a:ext cx="338201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endParaRPr lang="en-US" sz="9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56210" y="1361440"/>
            <a:ext cx="4064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Khi chọn vào nút </a:t>
            </a:r>
            <a:r>
              <a:rPr lang="en-US" sz="3600" b="1" u="sng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Xem Ngay</a:t>
            </a:r>
            <a:r>
              <a:rPr lang="en-US" sz="36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trang web sẽ chuyển qua trang chi tiết sản phẩm</a:t>
            </a:r>
            <a:r>
              <a:rPr lang="en-US" sz="36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490" y="0"/>
            <a:ext cx="10515600" cy="1325563"/>
          </a:xfrm>
        </p:spPr>
        <p:txBody>
          <a:bodyPr/>
          <a:p>
            <a:r>
              <a:rPr lang="en-US" b="1" i="1">
                <a:solidFill>
                  <a:srgbClr val="FF0000"/>
                </a:solidFill>
              </a:rPr>
              <a:t>Giao diện trang chi tiết sản phẩm</a:t>
            </a:r>
            <a:endParaRPr lang="en-US" b="1" i="1">
              <a:solidFill>
                <a:srgbClr val="FF0000"/>
              </a:solidFill>
            </a:endParaRPr>
          </a:p>
        </p:txBody>
      </p:sp>
      <p:pic>
        <p:nvPicPr>
          <p:cNvPr id="104" name="Content Placeholder 10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2275" y="1014095"/>
            <a:ext cx="7650480" cy="4237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6199505" y="3331845"/>
            <a:ext cx="3011805" cy="1442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9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---→</a:t>
            </a:r>
            <a:endParaRPr lang="en-US" sz="9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735695" y="3114675"/>
            <a:ext cx="3456305" cy="2645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Khi bấm vào</a:t>
            </a:r>
            <a:endParaRPr lang="en-US"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 b="1" u="sng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Thêm Vào Giỏ Hàng</a:t>
            </a:r>
            <a:endParaRPr lang="en-US" sz="2800" b="1" u="sng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Thì sẽ chuyển tới trang giỏ hàng</a:t>
            </a:r>
            <a:endParaRPr lang="en-US"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5240"/>
            <a:ext cx="10515600" cy="1325563"/>
          </a:xfrm>
        </p:spPr>
        <p:txBody>
          <a:bodyPr/>
          <a:p>
            <a:r>
              <a:rPr lang="en-US" b="1" i="1">
                <a:solidFill>
                  <a:srgbClr val="FF0000"/>
                </a:solidFill>
              </a:rPr>
              <a:t>Giao diện trang giỏ hàng</a:t>
            </a:r>
            <a:endParaRPr lang="en-US" b="1" i="1">
              <a:solidFill>
                <a:srgbClr val="FF0000"/>
              </a:solidFill>
            </a:endParaRPr>
          </a:p>
        </p:txBody>
      </p:sp>
      <p:pic>
        <p:nvPicPr>
          <p:cNvPr id="106" name="Content Placeholder 10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47060" y="1528445"/>
            <a:ext cx="5897880" cy="34772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2400300" y="2769870"/>
            <a:ext cx="1450340" cy="163322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r>
              <a:rPr lang="en-US" sz="960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endParaRPr lang="en-US" sz="9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44780" y="1310640"/>
            <a:ext cx="2691130" cy="5196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800">
                <a:solidFill>
                  <a:srgbClr val="FF0000"/>
                </a:solidFill>
              </a:rPr>
              <a:t>Nếu muốn mua sản phẩm thì sẽ ấn vào nút </a:t>
            </a:r>
            <a:r>
              <a:rPr lang="en-US" sz="2800" b="1">
                <a:solidFill>
                  <a:srgbClr val="FF0000"/>
                </a:solidFill>
              </a:rPr>
              <a:t>Thanh Toán</a:t>
            </a:r>
            <a:r>
              <a:rPr lang="en-US" sz="2800">
                <a:solidFill>
                  <a:srgbClr val="FF0000"/>
                </a:solidFill>
              </a:rPr>
              <a:t> này, khi ấn vào nút </a:t>
            </a:r>
            <a:r>
              <a:rPr lang="en-US" sz="2800" b="1">
                <a:solidFill>
                  <a:srgbClr val="FF0000"/>
                </a:solidFill>
              </a:rPr>
              <a:t>Thanh Toán</a:t>
            </a:r>
            <a:r>
              <a:rPr lang="en-US" sz="2800">
                <a:solidFill>
                  <a:srgbClr val="FF0000"/>
                </a:solidFill>
              </a:rPr>
              <a:t>  trang web sẽ chuyển đến trang sản phẩm đã mua.</a:t>
            </a:r>
            <a:r>
              <a:rPr lang="en-US" sz="2800"/>
              <a:t> </a:t>
            </a:r>
            <a:endParaRPr lang="en-US" sz="2800"/>
          </a:p>
        </p:txBody>
      </p:sp>
      <p:sp>
        <p:nvSpPr>
          <p:cNvPr id="6" name="Text Box 5"/>
          <p:cNvSpPr txBox="1"/>
          <p:nvPr/>
        </p:nvSpPr>
        <p:spPr>
          <a:xfrm>
            <a:off x="8474075" y="2237105"/>
            <a:ext cx="6096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</a:t>
            </a:r>
            <a:endParaRPr lang="en-US" sz="96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865995" y="1700530"/>
            <a:ext cx="2207895" cy="4091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>
                <a:solidFill>
                  <a:srgbClr val="FF0000"/>
                </a:solidFill>
              </a:rPr>
              <a:t>Nếu không muốn mua sản phẩm đó nữa thì nhấn nút </a:t>
            </a:r>
            <a:r>
              <a:rPr lang="en-US" sz="3200" b="1">
                <a:solidFill>
                  <a:srgbClr val="FF0000"/>
                </a:solidFill>
              </a:rPr>
              <a:t>Delete</a:t>
            </a:r>
            <a:r>
              <a:rPr lang="en-US" sz="3200">
                <a:solidFill>
                  <a:srgbClr val="FF0000"/>
                </a:solidFill>
              </a:rPr>
              <a:t>, thì sản phẩm đó sẽ xóa đi.</a:t>
            </a:r>
            <a:endParaRPr lang="en-US" sz="3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 i="1">
                <a:solidFill>
                  <a:srgbClr val="FF0000"/>
                </a:solidFill>
              </a:rPr>
              <a:t>Giao diện trang sản phẩm đã mua</a:t>
            </a:r>
            <a:endParaRPr lang="en-US" b="1" i="1">
              <a:solidFill>
                <a:srgbClr val="FF0000"/>
              </a:solidFill>
            </a:endParaRPr>
          </a:p>
        </p:txBody>
      </p:sp>
      <p:pic>
        <p:nvPicPr>
          <p:cNvPr id="107" name="Content Placeholder 10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97580" y="1628775"/>
            <a:ext cx="7958455" cy="48888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370840" y="2268855"/>
            <a:ext cx="2934335" cy="3608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>
                <a:solidFill>
                  <a:srgbClr val="FF0000"/>
                </a:solidFill>
              </a:rPr>
              <a:t>Giao diện trang sản phẩm đã mua , thân thiện dễ hiểu, nhìn phát hiểu luôn.</a:t>
            </a:r>
            <a:endParaRPr lang="en-US" sz="3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1090</Words>
  <Application>WPS Presentation</Application>
  <PresentationFormat>Widescreen</PresentationFormat>
  <Paragraphs>105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SimSun</vt:lpstr>
      <vt:lpstr>Wingdings</vt:lpstr>
      <vt:lpstr>Segoe UI</vt:lpstr>
      <vt:lpstr>Microsoft YaHei</vt:lpstr>
      <vt:lpstr>Arial Unicode MS</vt:lpstr>
      <vt:lpstr>Calibri Light</vt:lpstr>
      <vt:lpstr>Times New Roman</vt:lpstr>
      <vt:lpstr>Calibri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Giao diện trang Đăng Nhập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</dc:creator>
  <cp:lastModifiedBy>admin</cp:lastModifiedBy>
  <cp:revision>38</cp:revision>
  <dcterms:created xsi:type="dcterms:W3CDTF">2021-08-08T02:47:00Z</dcterms:created>
  <dcterms:modified xsi:type="dcterms:W3CDTF">2023-09-28T15:38:35Z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A12D7CE825224CB5ABF5DF3C5E1B5B44_13</vt:lpwstr>
  </property>
  <property fmtid="{D5CDD505-2E9C-101B-9397-08002B2CF9AE}" pid="3" name="KSOProductBuildVer">
    <vt:lpwstr>1033-12.2.0.13215</vt:lpwstr>
  </property>
</Properties>
</file>